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drive.google.com/file/d/1gN0tvWaj3pxIM2Hufy8NNgoJ7c8vBDmU/view" TargetMode="Externa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 title="Master Market MW2023-03-24 (1).pptx-2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